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25.10.2024.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28.10.202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(S34)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29.10.202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Gramatika maternjeg jezika 1 (predavanje) 8S48)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30.10.202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10.00 – 11.30h Engleska književnost 1 (predavanje) (ONLINE)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-------------------------------------------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(S48)</a:t>
            </a:r>
            <a:endParaRPr lang="en-US" sz="2500" b="1" dirty="0">
              <a:solidFill>
                <a:schemeClr val="bg1"/>
              </a:solidFill>
            </a:endParaRPr>
          </a:p>
          <a:p>
            <a:pPr algn="just"/>
            <a:r>
              <a:rPr lang="en-US" sz="2500" b="1" dirty="0">
                <a:solidFill>
                  <a:schemeClr val="bg1"/>
                </a:solidFill>
              </a:rPr>
              <a:t>1</a:t>
            </a:r>
            <a:r>
              <a:rPr lang="sr-Latn-ME" sz="2500" b="1" dirty="0">
                <a:solidFill>
                  <a:schemeClr val="bg1"/>
                </a:solidFill>
              </a:rPr>
              <a:t>7.00</a:t>
            </a:r>
            <a:r>
              <a:rPr lang="en-US" sz="2500" b="1" dirty="0">
                <a:solidFill>
                  <a:schemeClr val="bg1"/>
                </a:solidFill>
              </a:rPr>
              <a:t> – 1</a:t>
            </a:r>
            <a:r>
              <a:rPr lang="sr-Latn-ME" sz="2500" b="1" dirty="0">
                <a:solidFill>
                  <a:schemeClr val="bg1"/>
                </a:solidFill>
              </a:rPr>
              <a:t>8.30</a:t>
            </a:r>
            <a:r>
              <a:rPr lang="en-US" sz="2500" b="1" dirty="0">
                <a:solidFill>
                  <a:schemeClr val="bg1"/>
                </a:solidFill>
              </a:rPr>
              <a:t>h </a:t>
            </a:r>
            <a:r>
              <a:rPr lang="en-US" sz="2500" b="1" dirty="0" err="1">
                <a:solidFill>
                  <a:schemeClr val="bg1"/>
                </a:solidFill>
              </a:rPr>
              <a:t>Savremeni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engleski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jezik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1</a:t>
            </a:r>
            <a:r>
              <a:rPr lang="en-US" sz="2500" b="1" dirty="0">
                <a:solidFill>
                  <a:schemeClr val="bg1"/>
                </a:solidFill>
              </a:rPr>
              <a:t> – </a:t>
            </a:r>
            <a:r>
              <a:rPr lang="en-US" sz="2500" b="1" dirty="0" err="1">
                <a:solidFill>
                  <a:schemeClr val="bg1"/>
                </a:solidFill>
              </a:rPr>
              <a:t>usmene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pismene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vježbe</a:t>
            </a:r>
            <a:r>
              <a:rPr lang="en-US" sz="2500" b="1" dirty="0">
                <a:solidFill>
                  <a:schemeClr val="bg1"/>
                </a:solidFill>
              </a:rPr>
              <a:t> (S48)</a:t>
            </a:r>
            <a:endParaRPr lang="sr-Latn-ME" sz="2500" b="1" dirty="0">
              <a:solidFill>
                <a:schemeClr val="bg1"/>
              </a:solidFill>
            </a:endParaRPr>
          </a:p>
          <a:p>
            <a:pPr algn="just"/>
            <a:endParaRPr lang="sr-Latn-ME" sz="2500" b="1" dirty="0">
              <a:solidFill>
                <a:schemeClr val="bg1"/>
              </a:solidFill>
            </a:endParaRP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0</a:t>
            </a:r>
            <a:r>
              <a:rPr lang="en-US" sz="2500" b="1" dirty="0">
                <a:solidFill>
                  <a:schemeClr val="bg1"/>
                </a:solidFill>
              </a:rPr>
              <a:t>9</a:t>
            </a:r>
            <a:r>
              <a:rPr lang="sr-Latn-ME" sz="2500" b="1" dirty="0">
                <a:solidFill>
                  <a:schemeClr val="bg1"/>
                </a:solidFill>
              </a:rPr>
              <a:t>.30 – </a:t>
            </a:r>
            <a:r>
              <a:rPr lang="en-US" sz="2500" b="1" dirty="0">
                <a:solidFill>
                  <a:schemeClr val="bg1"/>
                </a:solidFill>
              </a:rPr>
              <a:t>11.00</a:t>
            </a:r>
            <a:r>
              <a:rPr lang="sr-Latn-ME" sz="2500" b="1" dirty="0">
                <a:solidFill>
                  <a:schemeClr val="bg1"/>
                </a:solidFill>
              </a:rPr>
              <a:t>h </a:t>
            </a:r>
            <a:r>
              <a:rPr lang="en-US" sz="2500" b="1" dirty="0" err="1">
                <a:solidFill>
                  <a:schemeClr val="bg1"/>
                </a:solidFill>
              </a:rPr>
              <a:t>Savremeni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engleski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jezik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3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–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obrada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teksta</a:t>
            </a:r>
            <a:r>
              <a:rPr lang="sr-Latn-ME" sz="25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</a:rPr>
              <a:t>11.15</a:t>
            </a:r>
            <a:r>
              <a:rPr lang="sr-Latn-ME" sz="2500" b="1" dirty="0">
                <a:solidFill>
                  <a:schemeClr val="bg1"/>
                </a:solidFill>
              </a:rPr>
              <a:t> – 1</a:t>
            </a:r>
            <a:r>
              <a:rPr lang="en-US" sz="2500" b="1" dirty="0">
                <a:solidFill>
                  <a:schemeClr val="bg1"/>
                </a:solidFill>
              </a:rPr>
              <a:t>2.45</a:t>
            </a:r>
            <a:r>
              <a:rPr lang="sr-Latn-ME" sz="25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500" b="1" dirty="0" err="1">
                <a:solidFill>
                  <a:schemeClr val="bg1"/>
                </a:solidFill>
              </a:rPr>
              <a:t>prevod</a:t>
            </a:r>
            <a:r>
              <a:rPr lang="en-US" sz="2500" b="1" dirty="0">
                <a:solidFill>
                  <a:schemeClr val="bg1"/>
                </a:solidFill>
              </a:rPr>
              <a:t> E-C, C-E </a:t>
            </a:r>
            <a:r>
              <a:rPr lang="sr-Latn-ME" sz="25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</a:t>
            </a:r>
            <a:r>
              <a:rPr lang="en-US" sz="2500" b="1" dirty="0">
                <a:solidFill>
                  <a:schemeClr val="bg1"/>
                </a:solidFill>
              </a:rPr>
              <a:t>3.00</a:t>
            </a:r>
            <a:r>
              <a:rPr lang="sr-Latn-ME" sz="2500" b="1" dirty="0">
                <a:solidFill>
                  <a:schemeClr val="bg1"/>
                </a:solidFill>
              </a:rPr>
              <a:t> – 1</a:t>
            </a:r>
            <a:r>
              <a:rPr lang="en-US" sz="2500" b="1" dirty="0">
                <a:solidFill>
                  <a:schemeClr val="bg1"/>
                </a:solidFill>
              </a:rPr>
              <a:t>4.30</a:t>
            </a:r>
            <a:r>
              <a:rPr lang="sr-Latn-ME" sz="2500" b="1" dirty="0">
                <a:solidFill>
                  <a:schemeClr val="bg1"/>
                </a:solidFill>
              </a:rPr>
              <a:t>h </a:t>
            </a:r>
            <a:r>
              <a:rPr lang="en-US" sz="2500" b="1" dirty="0" err="1">
                <a:solidFill>
                  <a:schemeClr val="bg1"/>
                </a:solidFill>
              </a:rPr>
              <a:t>Engleski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en-US" sz="2500" b="1" dirty="0" err="1">
                <a:solidFill>
                  <a:schemeClr val="bg1"/>
                </a:solidFill>
              </a:rPr>
              <a:t>jezik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3</a:t>
            </a:r>
            <a:r>
              <a:rPr lang="en-US" sz="2500" b="1" dirty="0">
                <a:solidFill>
                  <a:schemeClr val="bg1"/>
                </a:solidFill>
              </a:rPr>
              <a:t> – </a:t>
            </a:r>
            <a:r>
              <a:rPr lang="en-US" sz="2500" b="1" dirty="0" err="1">
                <a:solidFill>
                  <a:schemeClr val="bg1"/>
                </a:solidFill>
              </a:rPr>
              <a:t>Sintaksa</a:t>
            </a:r>
            <a:r>
              <a:rPr lang="en-US" sz="2500" b="1" dirty="0">
                <a:solidFill>
                  <a:schemeClr val="bg1"/>
                </a:solidFill>
              </a:rPr>
              <a:t> </a:t>
            </a:r>
            <a:r>
              <a:rPr lang="sr-Latn-ME" sz="2500" b="1" dirty="0">
                <a:solidFill>
                  <a:schemeClr val="bg1"/>
                </a:solidFill>
              </a:rPr>
              <a:t>1 (vježbe) (S34)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-----------------------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16.30 – 18.00h Engleska književnost 3 (predavanje)(ONLINE)</a:t>
            </a:r>
          </a:p>
          <a:p>
            <a:pPr algn="just"/>
            <a:endParaRPr lang="sr-Latn-ME" sz="2500" b="1" dirty="0">
              <a:solidFill>
                <a:schemeClr val="bg1"/>
              </a:solidFill>
            </a:endParaRP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5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31.10.202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Fonetika i fonologija (ONLINE)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12.00 – 13.30h  Savremeni engleski jezik 3 (predavanje) (ONLINE)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15.00 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40F0C6-A26B-C471-942A-41DEF8C04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DECE-5095-5484-1A9B-7375BF082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01.11.202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C34C1-505E-33D8-830C-E3F5CA860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12.00 – 13.30h  Savremeni engleski jezik 5 (predavanje) (S48) (nadoknada za 13.11.)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 </a:t>
            </a:r>
            <a:r>
              <a:rPr lang="sr-Latn-ME" sz="2000" b="1" dirty="0" err="1">
                <a:solidFill>
                  <a:schemeClr val="bg1"/>
                </a:solidFill>
              </a:rPr>
              <a:t>Savremeni</a:t>
            </a:r>
            <a:r>
              <a:rPr lang="sr-Latn-ME" sz="2000" b="1" dirty="0">
                <a:solidFill>
                  <a:schemeClr val="bg1"/>
                </a:solidFill>
              </a:rPr>
              <a:t> engleski jezik 5 – </a:t>
            </a:r>
            <a:r>
              <a:rPr lang="sr-Latn-ME" sz="2000" b="1" dirty="0" err="1">
                <a:solidFill>
                  <a:schemeClr val="bg1"/>
                </a:solidFill>
              </a:rPr>
              <a:t>prevod</a:t>
            </a:r>
            <a:r>
              <a:rPr lang="sr-Latn-ME" sz="2000" b="1">
                <a:solidFill>
                  <a:schemeClr val="bg1"/>
                </a:solidFill>
              </a:rPr>
              <a:t> – C-E </a:t>
            </a:r>
            <a:r>
              <a:rPr lang="sr-Latn-ME" sz="2000" b="1" dirty="0">
                <a:solidFill>
                  <a:schemeClr val="bg1"/>
                </a:solidFill>
              </a:rPr>
              <a:t>(vježbe) (S48) (nadoknada za 13.11.)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255BB3A-F265-A674-293D-74284DC076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0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582</Words>
  <Application>Microsoft Office PowerPoint</Application>
  <PresentationFormat>Široki ekran</PresentationFormat>
  <Paragraphs>93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Filološki fakultet Raspored predavanja za ponedjeljak 28.10.2024.</vt:lpstr>
      <vt:lpstr>Filološki fakultet Raspored predavanja za utorak 29.10.2024.</vt:lpstr>
      <vt:lpstr>Filološki fakultet Raspored predavanja srijedu 30.10.2024. </vt:lpstr>
      <vt:lpstr>Filološki fakultet Raspored predavanja četvrtak 31.10.2024. </vt:lpstr>
      <vt:lpstr>Filološki fakultet Raspored predavanja petak 01.11.2024.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Milena Nikolic</cp:lastModifiedBy>
  <cp:revision>55</cp:revision>
  <dcterms:created xsi:type="dcterms:W3CDTF">2021-10-11T10:20:44Z</dcterms:created>
  <dcterms:modified xsi:type="dcterms:W3CDTF">2024-10-25T11:21:17Z</dcterms:modified>
</cp:coreProperties>
</file>